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9F32FE9-ECBC-4CFC-9181-FB718D92B6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3A5A320-F3B5-4251-9705-60A7C6652B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AE85892-1A9D-40D0-BF79-6EF98E745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D38B-3478-4373-8041-7A0AD7A77BD5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F26E605-0C66-45A0-AE7C-756068F91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2F71EDA-6C92-4591-BF3C-F563359D4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46193-5B42-4AA1-BE0C-5264F9F1F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70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737C56-99B3-4F9D-AA9E-C56661369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1AD3417-38AC-44B7-8505-66980D07EA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BB7FE81-2303-458E-8815-C71B1955C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D38B-3478-4373-8041-7A0AD7A77BD5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9851693-2A6A-40A3-B058-E051605E9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E0C06BD-C219-40C0-B6A6-49EAC145B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46193-5B42-4AA1-BE0C-5264F9F1F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776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56BE338-0BD2-4892-902D-420F5CF798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0C311A1-E393-4ECD-B2E5-9A8C2C4C18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214DBB9-BE05-43B0-BE34-992BC3704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D38B-3478-4373-8041-7A0AD7A77BD5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9535C16-C0D2-491B-8BEA-646DC6885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C501D89-2BE3-4B95-814E-35B7477EA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46193-5B42-4AA1-BE0C-5264F9F1F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827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43919A-003F-4F27-9AD3-01C79E2D3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7A3D5AE-6131-4C26-8854-E48D86BD3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B83933D-7B5F-4A8C-AC7B-7CFA1CAED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D38B-3478-4373-8041-7A0AD7A77BD5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444078A-91CC-4E30-96A2-90FD46609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54CEFA7-FEDA-4FA2-8517-69290B5BC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46193-5B42-4AA1-BE0C-5264F9F1F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242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CF0C343-D38E-47A2-9DBA-EFE27B7DF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A0CFA22-0AB4-42C4-9EE5-3803524E9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B42DDDE-ADF4-4066-BB48-AFF53125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D38B-3478-4373-8041-7A0AD7A77BD5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05A02BE-10BC-48A4-BF34-93011ADE6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38A3C32-788C-4D9A-B2F0-E3D0E711F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46193-5B42-4AA1-BE0C-5264F9F1F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0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EACFF5-6A6F-47F0-90C2-E14860548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38A3FB2-576D-44E0-9E87-EB7F1CB575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187526E-ED3A-470F-AFB9-C7412C8A66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6B2E562-16C0-489D-A079-785782BB6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D38B-3478-4373-8041-7A0AD7A77BD5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FD4543D-189F-4EEC-9B03-E8ED6FBED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01C1FA0-78DB-4516-B5B9-B575A9FAE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46193-5B42-4AA1-BE0C-5264F9F1F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913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D73D8F1-7ACF-41EC-BB6D-D53D5FD90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B3BC8D2-AEE8-4AD9-BE16-522A70CE2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BA53FAF-03F9-4C2F-8078-90011C7740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4B1F873-ADC9-4000-B2AF-F1A8E1BD84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E17C8E5-2E92-4899-ABDD-3AD2255D45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691A4B5-26D1-4C00-BF0F-B12662B4A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D38B-3478-4373-8041-7A0AD7A77BD5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4607E2AD-AA4D-4CFC-8689-78CFDE5B5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7C81412-9E6B-452C-803A-1570937BE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46193-5B42-4AA1-BE0C-5264F9F1F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362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EE838B0-B15D-436F-AD72-C1B817606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9A2CA4D-D51B-4972-B0DF-9412013D8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D38B-3478-4373-8041-7A0AD7A77BD5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CFAEAB9-2AD9-4ADE-AAA3-1A892E5F5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437F98A-3458-42E8-AA05-F184264FC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46193-5B42-4AA1-BE0C-5264F9F1F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009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8A68F30F-C164-4973-AA1E-BFA5AC9C5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D38B-3478-4373-8041-7A0AD7A77BD5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9D1B8D81-C2D5-4922-B781-F9E5C90F1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238266E-FE65-4155-85D3-7E8E8E0F0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46193-5B42-4AA1-BE0C-5264F9F1F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420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0CAC4D-7A65-40D7-A9F3-36BA33C37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7F1FFC4-7FEF-49F5-BB82-C62A965FE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7CF4D12-F712-488A-A99D-E63BFE7312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46D76FC-A3CC-44D6-8C79-3FAE7A537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D38B-3478-4373-8041-7A0AD7A77BD5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7869356-27D3-4AB0-AEBC-2585B41C5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592F775-DB90-456F-A9F7-2F4DD08E4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46193-5B42-4AA1-BE0C-5264F9F1F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73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9634D7-E5FD-4F72-BDD8-527F4F7C4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5326BEB6-D459-43FF-B4CC-00E449FC1E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3C2B70E-DCDB-4E2F-A383-25F64AE8E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EAE1BA6-3DAD-42F4-B876-15F0D6296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D38B-3478-4373-8041-7A0AD7A77BD5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17FD344-BE9C-44AD-B765-7FD79F3AC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56341DD-0443-4521-88E7-F9FADA034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46193-5B42-4AA1-BE0C-5264F9F1F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553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32C3707C-876D-478E-8B15-E037FC0A3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C5A0413-2EBC-4B66-B5DD-319936A523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6E13120-AE57-4A80-ADAA-6F8F0052DB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AD38B-3478-4373-8041-7A0AD7A77BD5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FBE10CA-8F8E-4D44-9B8D-6B1590C60D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5BF63D4-94FB-4C78-88C7-92E2F4A76B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46193-5B42-4AA1-BE0C-5264F9F1F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3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DC8E25-9F36-4AC3-A74A-AF041CACB2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Welcome</a:t>
            </a:r>
            <a:endParaRPr 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4EA25E0-53D2-4121-BC45-4FC63EF317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This is a sample page</a:t>
            </a:r>
          </a:p>
        </p:txBody>
      </p:sp>
    </p:spTree>
    <p:extLst>
      <p:ext uri="{BB962C8B-B14F-4D97-AF65-F5344CB8AC3E}">
        <p14:creationId xmlns:p14="http://schemas.microsoft.com/office/powerpoint/2010/main" val="1317295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宽屏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Arial</vt:lpstr>
      <vt:lpstr>Calibri</vt:lpstr>
      <vt:lpstr>Calibri Light</vt:lpstr>
      <vt:lpstr>Office 主题​​</vt:lpstr>
      <vt:lpstr>Welcome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方哲卿</dc:creator>
  <cp:lastModifiedBy>方哲卿</cp:lastModifiedBy>
  <cp:revision>1</cp:revision>
  <dcterms:created xsi:type="dcterms:W3CDTF">2022-05-30T06:01:14Z</dcterms:created>
  <dcterms:modified xsi:type="dcterms:W3CDTF">2022-05-30T06:01:33Z</dcterms:modified>
</cp:coreProperties>
</file>